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6EC3B4-193A-44D8-AFBD-33C6DD10B62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300A321-A743-43E9-AB33-01620FA74344}">
      <dgm:prSet/>
      <dgm:spPr/>
      <dgm:t>
        <a:bodyPr/>
        <a:lstStyle/>
        <a:p>
          <a:pPr>
            <a:buNone/>
          </a:pPr>
          <a:r>
            <a:rPr lang="cs-CZ" dirty="0"/>
            <a:t>podezřelý web</a:t>
          </a:r>
          <a:endParaRPr lang="en-US" dirty="0"/>
        </a:p>
      </dgm:t>
    </dgm:pt>
    <dgm:pt modelId="{6F287423-6153-456B-A678-945D62A1BD39}" type="parTrans" cxnId="{9D7C2CA3-7770-4C42-9B49-C9EADB249834}">
      <dgm:prSet/>
      <dgm:spPr/>
      <dgm:t>
        <a:bodyPr/>
        <a:lstStyle/>
        <a:p>
          <a:endParaRPr lang="en-US"/>
        </a:p>
      </dgm:t>
    </dgm:pt>
    <dgm:pt modelId="{E0D8F87D-17C2-4BB8-8A56-3F298B897630}" type="sibTrans" cxnId="{9D7C2CA3-7770-4C42-9B49-C9EADB249834}">
      <dgm:prSet/>
      <dgm:spPr/>
      <dgm:t>
        <a:bodyPr/>
        <a:lstStyle/>
        <a:p>
          <a:endParaRPr lang="en-US"/>
        </a:p>
      </dgm:t>
    </dgm:pt>
    <dgm:pt modelId="{F520B9FD-9967-41D6-99B9-560236B3C612}">
      <dgm:prSet/>
      <dgm:spPr/>
      <dgm:t>
        <a:bodyPr/>
        <a:lstStyle/>
        <a:p>
          <a:pPr>
            <a:buNone/>
          </a:pPr>
          <a:r>
            <a:rPr lang="cs-CZ" dirty="0"/>
            <a:t>chybí autor nebo zdroj </a:t>
          </a:r>
          <a:endParaRPr lang="en-US" dirty="0"/>
        </a:p>
      </dgm:t>
    </dgm:pt>
    <dgm:pt modelId="{3056DEE4-4D0E-484C-8B94-45018E6A1226}" type="parTrans" cxnId="{EB23EA6C-5EBB-49A0-9515-45ED7BCCE0CD}">
      <dgm:prSet/>
      <dgm:spPr/>
      <dgm:t>
        <a:bodyPr/>
        <a:lstStyle/>
        <a:p>
          <a:endParaRPr lang="en-US"/>
        </a:p>
      </dgm:t>
    </dgm:pt>
    <dgm:pt modelId="{19626AF6-0AB5-4C2F-A7D6-0C592FDDF43E}" type="sibTrans" cxnId="{EB23EA6C-5EBB-49A0-9515-45ED7BCCE0CD}">
      <dgm:prSet/>
      <dgm:spPr/>
      <dgm:t>
        <a:bodyPr/>
        <a:lstStyle/>
        <a:p>
          <a:endParaRPr lang="en-US"/>
        </a:p>
      </dgm:t>
    </dgm:pt>
    <dgm:pt modelId="{26397C0A-4F1B-4AB7-8C81-55B5EF1D49EB}">
      <dgm:prSet/>
      <dgm:spPr/>
      <dgm:t>
        <a:bodyPr/>
        <a:lstStyle/>
        <a:p>
          <a:r>
            <a:rPr lang="cs-CZ" dirty="0"/>
            <a:t>neobsahuje důkazy </a:t>
          </a:r>
          <a:endParaRPr lang="en-US" dirty="0"/>
        </a:p>
      </dgm:t>
    </dgm:pt>
    <dgm:pt modelId="{D826923E-0FA4-4F60-9C30-547D308192DD}" type="parTrans" cxnId="{5AA272C9-7A9D-4CC3-BD7B-EF0B4F654ECF}">
      <dgm:prSet/>
      <dgm:spPr/>
      <dgm:t>
        <a:bodyPr/>
        <a:lstStyle/>
        <a:p>
          <a:endParaRPr lang="en-US"/>
        </a:p>
      </dgm:t>
    </dgm:pt>
    <dgm:pt modelId="{F12B2B7D-335C-42FB-9A77-F268C4C2B26B}" type="sibTrans" cxnId="{5AA272C9-7A9D-4CC3-BD7B-EF0B4F654ECF}">
      <dgm:prSet/>
      <dgm:spPr/>
      <dgm:t>
        <a:bodyPr/>
        <a:lstStyle/>
        <a:p>
          <a:endParaRPr lang="en-US"/>
        </a:p>
      </dgm:t>
    </dgm:pt>
    <dgm:pt modelId="{1CC5DCE3-8289-4DB7-82F2-CCFC755A2AB9}">
      <dgm:prSet/>
      <dgm:spPr/>
      <dgm:t>
        <a:bodyPr/>
        <a:lstStyle/>
        <a:p>
          <a:pPr>
            <a:buNone/>
          </a:pPr>
          <a:r>
            <a:rPr lang="cs-CZ" dirty="0"/>
            <a:t>přehnaný / emotivní jazyk </a:t>
          </a:r>
          <a:endParaRPr lang="en-US" dirty="0"/>
        </a:p>
      </dgm:t>
    </dgm:pt>
    <dgm:pt modelId="{F5925873-CC63-4BF7-A0A2-ABB0EE5409F6}" type="parTrans" cxnId="{970F7E02-C26F-4064-A70B-EA50D7A121BE}">
      <dgm:prSet/>
      <dgm:spPr/>
      <dgm:t>
        <a:bodyPr/>
        <a:lstStyle/>
        <a:p>
          <a:endParaRPr lang="en-US"/>
        </a:p>
      </dgm:t>
    </dgm:pt>
    <dgm:pt modelId="{70AB57C4-6509-4CB0-BA83-2BE58383B2E7}" type="sibTrans" cxnId="{970F7E02-C26F-4064-A70B-EA50D7A121BE}">
      <dgm:prSet/>
      <dgm:spPr/>
      <dgm:t>
        <a:bodyPr/>
        <a:lstStyle/>
        <a:p>
          <a:endParaRPr lang="en-US"/>
        </a:p>
      </dgm:t>
    </dgm:pt>
    <dgm:pt modelId="{FB5D8E8E-CA15-4F09-BB5B-DCDADECF513C}" type="pres">
      <dgm:prSet presAssocID="{0F6EC3B4-193A-44D8-AFBD-33C6DD10B626}" presName="linear" presStyleCnt="0">
        <dgm:presLayoutVars>
          <dgm:animLvl val="lvl"/>
          <dgm:resizeHandles val="exact"/>
        </dgm:presLayoutVars>
      </dgm:prSet>
      <dgm:spPr/>
    </dgm:pt>
    <dgm:pt modelId="{5A2F8A55-F92C-4362-A1C6-6D8926207335}" type="pres">
      <dgm:prSet presAssocID="{9300A321-A743-43E9-AB33-01620FA7434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7436AEE-94F5-46E9-9E8E-AC285C5B8B1C}" type="pres">
      <dgm:prSet presAssocID="{E0D8F87D-17C2-4BB8-8A56-3F298B897630}" presName="spacer" presStyleCnt="0"/>
      <dgm:spPr/>
    </dgm:pt>
    <dgm:pt modelId="{016FCE00-FB0B-446B-87F7-52E5F1B5192B}" type="pres">
      <dgm:prSet presAssocID="{F520B9FD-9967-41D6-99B9-560236B3C6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A79432-2C6B-4E35-820B-85C422E288D8}" type="pres">
      <dgm:prSet presAssocID="{19626AF6-0AB5-4C2F-A7D6-0C592FDDF43E}" presName="spacer" presStyleCnt="0"/>
      <dgm:spPr/>
    </dgm:pt>
    <dgm:pt modelId="{E27CE614-DEEF-4A11-BE48-1D4502CDE0E1}" type="pres">
      <dgm:prSet presAssocID="{26397C0A-4F1B-4AB7-8C81-55B5EF1D49E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C576873-D999-4197-9259-A949B1D90C6D}" type="pres">
      <dgm:prSet presAssocID="{F12B2B7D-335C-42FB-9A77-F268C4C2B26B}" presName="spacer" presStyleCnt="0"/>
      <dgm:spPr/>
    </dgm:pt>
    <dgm:pt modelId="{558F921B-5D82-44E8-B83B-E80452CA2058}" type="pres">
      <dgm:prSet presAssocID="{1CC5DCE3-8289-4DB7-82F2-CCFC755A2AB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70F7E02-C26F-4064-A70B-EA50D7A121BE}" srcId="{0F6EC3B4-193A-44D8-AFBD-33C6DD10B626}" destId="{1CC5DCE3-8289-4DB7-82F2-CCFC755A2AB9}" srcOrd="3" destOrd="0" parTransId="{F5925873-CC63-4BF7-A0A2-ABB0EE5409F6}" sibTransId="{70AB57C4-6509-4CB0-BA83-2BE58383B2E7}"/>
    <dgm:cxn modelId="{F2A6D623-214E-4CF6-973C-B766D207E699}" type="presOf" srcId="{F520B9FD-9967-41D6-99B9-560236B3C612}" destId="{016FCE00-FB0B-446B-87F7-52E5F1B5192B}" srcOrd="0" destOrd="0" presId="urn:microsoft.com/office/officeart/2005/8/layout/vList2"/>
    <dgm:cxn modelId="{3A7A5548-6FBC-4B79-B3DC-456678BB1340}" type="presOf" srcId="{9300A321-A743-43E9-AB33-01620FA74344}" destId="{5A2F8A55-F92C-4362-A1C6-6D8926207335}" srcOrd="0" destOrd="0" presId="urn:microsoft.com/office/officeart/2005/8/layout/vList2"/>
    <dgm:cxn modelId="{EB23EA6C-5EBB-49A0-9515-45ED7BCCE0CD}" srcId="{0F6EC3B4-193A-44D8-AFBD-33C6DD10B626}" destId="{F520B9FD-9967-41D6-99B9-560236B3C612}" srcOrd="1" destOrd="0" parTransId="{3056DEE4-4D0E-484C-8B94-45018E6A1226}" sibTransId="{19626AF6-0AB5-4C2F-A7D6-0C592FDDF43E}"/>
    <dgm:cxn modelId="{9D7C2CA3-7770-4C42-9B49-C9EADB249834}" srcId="{0F6EC3B4-193A-44D8-AFBD-33C6DD10B626}" destId="{9300A321-A743-43E9-AB33-01620FA74344}" srcOrd="0" destOrd="0" parTransId="{6F287423-6153-456B-A678-945D62A1BD39}" sibTransId="{E0D8F87D-17C2-4BB8-8A56-3F298B897630}"/>
    <dgm:cxn modelId="{5AA272C9-7A9D-4CC3-BD7B-EF0B4F654ECF}" srcId="{0F6EC3B4-193A-44D8-AFBD-33C6DD10B626}" destId="{26397C0A-4F1B-4AB7-8C81-55B5EF1D49EB}" srcOrd="2" destOrd="0" parTransId="{D826923E-0FA4-4F60-9C30-547D308192DD}" sibTransId="{F12B2B7D-335C-42FB-9A77-F268C4C2B26B}"/>
    <dgm:cxn modelId="{AFA055DA-F809-4616-B85C-10A1918D2F82}" type="presOf" srcId="{1CC5DCE3-8289-4DB7-82F2-CCFC755A2AB9}" destId="{558F921B-5D82-44E8-B83B-E80452CA2058}" srcOrd="0" destOrd="0" presId="urn:microsoft.com/office/officeart/2005/8/layout/vList2"/>
    <dgm:cxn modelId="{7DC9E3E7-023E-4426-9F6E-DB399AC06907}" type="presOf" srcId="{0F6EC3B4-193A-44D8-AFBD-33C6DD10B626}" destId="{FB5D8E8E-CA15-4F09-BB5B-DCDADECF513C}" srcOrd="0" destOrd="0" presId="urn:microsoft.com/office/officeart/2005/8/layout/vList2"/>
    <dgm:cxn modelId="{E70073FA-651E-4D50-9ADA-0712858FF38C}" type="presOf" srcId="{26397C0A-4F1B-4AB7-8C81-55B5EF1D49EB}" destId="{E27CE614-DEEF-4A11-BE48-1D4502CDE0E1}" srcOrd="0" destOrd="0" presId="urn:microsoft.com/office/officeart/2005/8/layout/vList2"/>
    <dgm:cxn modelId="{308D8BE6-5D1F-4827-8C46-6760F8D6E4FF}" type="presParOf" srcId="{FB5D8E8E-CA15-4F09-BB5B-DCDADECF513C}" destId="{5A2F8A55-F92C-4362-A1C6-6D8926207335}" srcOrd="0" destOrd="0" presId="urn:microsoft.com/office/officeart/2005/8/layout/vList2"/>
    <dgm:cxn modelId="{F8F3CEEC-ACB7-4431-A0C5-D02897C54B86}" type="presParOf" srcId="{FB5D8E8E-CA15-4F09-BB5B-DCDADECF513C}" destId="{57436AEE-94F5-46E9-9E8E-AC285C5B8B1C}" srcOrd="1" destOrd="0" presId="urn:microsoft.com/office/officeart/2005/8/layout/vList2"/>
    <dgm:cxn modelId="{0435E934-51EB-4943-AE9D-C68685DF2AD0}" type="presParOf" srcId="{FB5D8E8E-CA15-4F09-BB5B-DCDADECF513C}" destId="{016FCE00-FB0B-446B-87F7-52E5F1B5192B}" srcOrd="2" destOrd="0" presId="urn:microsoft.com/office/officeart/2005/8/layout/vList2"/>
    <dgm:cxn modelId="{7E2D7426-7575-4FE9-875C-AA4B36497A2C}" type="presParOf" srcId="{FB5D8E8E-CA15-4F09-BB5B-DCDADECF513C}" destId="{A4A79432-2C6B-4E35-820B-85C422E288D8}" srcOrd="3" destOrd="0" presId="urn:microsoft.com/office/officeart/2005/8/layout/vList2"/>
    <dgm:cxn modelId="{CAE3CD3D-A04F-4D8A-BA8D-352BB1310E9C}" type="presParOf" srcId="{FB5D8E8E-CA15-4F09-BB5B-DCDADECF513C}" destId="{E27CE614-DEEF-4A11-BE48-1D4502CDE0E1}" srcOrd="4" destOrd="0" presId="urn:microsoft.com/office/officeart/2005/8/layout/vList2"/>
    <dgm:cxn modelId="{CDE0A341-64E5-4545-9F36-77A93646AE51}" type="presParOf" srcId="{FB5D8E8E-CA15-4F09-BB5B-DCDADECF513C}" destId="{5C576873-D999-4197-9259-A949B1D90C6D}" srcOrd="5" destOrd="0" presId="urn:microsoft.com/office/officeart/2005/8/layout/vList2"/>
    <dgm:cxn modelId="{F6E4D3BC-4FC4-40D4-AEB4-F71F23358441}" type="presParOf" srcId="{FB5D8E8E-CA15-4F09-BB5B-DCDADECF513C}" destId="{558F921B-5D82-44E8-B83B-E80452CA205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82C656-F85D-4272-A8FF-7709DF0BAE3C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E436499-B2ED-455B-A9BC-2E15E1F44990}">
      <dgm:prSet/>
      <dgm:spPr/>
      <dgm:t>
        <a:bodyPr/>
        <a:lstStyle/>
        <a:p>
          <a:r>
            <a:rPr lang="cs-CZ" b="1"/>
            <a:t>„Vědci zjistili, že pití koly léčí rakovinu“</a:t>
          </a:r>
          <a:endParaRPr lang="en-US"/>
        </a:p>
      </dgm:t>
    </dgm:pt>
    <dgm:pt modelId="{A0DA0F79-9B6E-42DA-8B5A-951FB6E20FCA}" type="parTrans" cxnId="{1759FBE2-44B8-42BE-B82E-E3636A16A354}">
      <dgm:prSet/>
      <dgm:spPr/>
      <dgm:t>
        <a:bodyPr/>
        <a:lstStyle/>
        <a:p>
          <a:endParaRPr lang="en-US"/>
        </a:p>
      </dgm:t>
    </dgm:pt>
    <dgm:pt modelId="{EA53BE67-EF07-45FF-AAB1-52B4F3243D29}" type="sibTrans" cxnId="{1759FBE2-44B8-42BE-B82E-E3636A16A354}">
      <dgm:prSet/>
      <dgm:spPr/>
      <dgm:t>
        <a:bodyPr/>
        <a:lstStyle/>
        <a:p>
          <a:endParaRPr lang="en-US"/>
        </a:p>
      </dgm:t>
    </dgm:pt>
    <dgm:pt modelId="{AED3E3E5-8157-44ED-A1CB-E097D137C36A}">
      <dgm:prSet/>
      <dgm:spPr/>
      <dgm:t>
        <a:bodyPr/>
        <a:lstStyle/>
        <a:p>
          <a:r>
            <a:rPr lang="cs-CZ" dirty="0"/>
            <a:t>Co je zde podezřelé?</a:t>
          </a:r>
          <a:endParaRPr lang="en-US" dirty="0"/>
        </a:p>
      </dgm:t>
    </dgm:pt>
    <dgm:pt modelId="{907C0605-E39D-4C3E-86D0-D23D5758A09E}" type="parTrans" cxnId="{A306E975-BA59-409B-B93E-5E57F4BBF840}">
      <dgm:prSet/>
      <dgm:spPr/>
      <dgm:t>
        <a:bodyPr/>
        <a:lstStyle/>
        <a:p>
          <a:endParaRPr lang="en-US"/>
        </a:p>
      </dgm:t>
    </dgm:pt>
    <dgm:pt modelId="{7222AA2E-3DFF-4179-8272-2E4E20B9D559}" type="sibTrans" cxnId="{A306E975-BA59-409B-B93E-5E57F4BBF840}">
      <dgm:prSet/>
      <dgm:spPr/>
      <dgm:t>
        <a:bodyPr/>
        <a:lstStyle/>
        <a:p>
          <a:endParaRPr lang="en-US"/>
        </a:p>
      </dgm:t>
    </dgm:pt>
    <dgm:pt modelId="{ECBBCEFF-EA63-46ED-8F16-B8AF6B1D4D9D}" type="pres">
      <dgm:prSet presAssocID="{7082C656-F85D-4272-A8FF-7709DF0BAE3C}" presName="Name0" presStyleCnt="0">
        <dgm:presLayoutVars>
          <dgm:dir/>
          <dgm:animLvl val="lvl"/>
          <dgm:resizeHandles val="exact"/>
        </dgm:presLayoutVars>
      </dgm:prSet>
      <dgm:spPr/>
    </dgm:pt>
    <dgm:pt modelId="{0AAF41B6-6246-45F0-B403-4DECE386CD95}" type="pres">
      <dgm:prSet presAssocID="{AED3E3E5-8157-44ED-A1CB-E097D137C36A}" presName="boxAndChildren" presStyleCnt="0"/>
      <dgm:spPr/>
    </dgm:pt>
    <dgm:pt modelId="{07C921D3-B2EE-4EB8-8979-A9647DCFF3C4}" type="pres">
      <dgm:prSet presAssocID="{AED3E3E5-8157-44ED-A1CB-E097D137C36A}" presName="parentTextBox" presStyleLbl="node1" presStyleIdx="0" presStyleCnt="2"/>
      <dgm:spPr/>
    </dgm:pt>
    <dgm:pt modelId="{CA642CB0-F5DE-4FE8-95C3-590299FD5770}" type="pres">
      <dgm:prSet presAssocID="{EA53BE67-EF07-45FF-AAB1-52B4F3243D29}" presName="sp" presStyleCnt="0"/>
      <dgm:spPr/>
    </dgm:pt>
    <dgm:pt modelId="{B8DA0EEA-F2DD-48AB-9B1A-3404D0BA6099}" type="pres">
      <dgm:prSet presAssocID="{FE436499-B2ED-455B-A9BC-2E15E1F44990}" presName="arrowAndChildren" presStyleCnt="0"/>
      <dgm:spPr/>
    </dgm:pt>
    <dgm:pt modelId="{8505FC27-1343-483A-860A-54E48DECAEFD}" type="pres">
      <dgm:prSet presAssocID="{FE436499-B2ED-455B-A9BC-2E15E1F44990}" presName="parentTextArrow" presStyleLbl="node1" presStyleIdx="1" presStyleCnt="2"/>
      <dgm:spPr/>
    </dgm:pt>
  </dgm:ptLst>
  <dgm:cxnLst>
    <dgm:cxn modelId="{A306E975-BA59-409B-B93E-5E57F4BBF840}" srcId="{7082C656-F85D-4272-A8FF-7709DF0BAE3C}" destId="{AED3E3E5-8157-44ED-A1CB-E097D137C36A}" srcOrd="1" destOrd="0" parTransId="{907C0605-E39D-4C3E-86D0-D23D5758A09E}" sibTransId="{7222AA2E-3DFF-4179-8272-2E4E20B9D559}"/>
    <dgm:cxn modelId="{9F356059-2DA4-45CF-B916-B868036D7791}" type="presOf" srcId="{AED3E3E5-8157-44ED-A1CB-E097D137C36A}" destId="{07C921D3-B2EE-4EB8-8979-A9647DCFF3C4}" srcOrd="0" destOrd="0" presId="urn:microsoft.com/office/officeart/2005/8/layout/process4"/>
    <dgm:cxn modelId="{1759FBE2-44B8-42BE-B82E-E3636A16A354}" srcId="{7082C656-F85D-4272-A8FF-7709DF0BAE3C}" destId="{FE436499-B2ED-455B-A9BC-2E15E1F44990}" srcOrd="0" destOrd="0" parTransId="{A0DA0F79-9B6E-42DA-8B5A-951FB6E20FCA}" sibTransId="{EA53BE67-EF07-45FF-AAB1-52B4F3243D29}"/>
    <dgm:cxn modelId="{4BB585F7-A78F-40F9-AD25-6CD38184A156}" type="presOf" srcId="{7082C656-F85D-4272-A8FF-7709DF0BAE3C}" destId="{ECBBCEFF-EA63-46ED-8F16-B8AF6B1D4D9D}" srcOrd="0" destOrd="0" presId="urn:microsoft.com/office/officeart/2005/8/layout/process4"/>
    <dgm:cxn modelId="{E65779FB-F3D5-4145-A58F-59D27F56E551}" type="presOf" srcId="{FE436499-B2ED-455B-A9BC-2E15E1F44990}" destId="{8505FC27-1343-483A-860A-54E48DECAEFD}" srcOrd="0" destOrd="0" presId="urn:microsoft.com/office/officeart/2005/8/layout/process4"/>
    <dgm:cxn modelId="{FC614D87-D3C1-4AB3-9EC2-443786611A70}" type="presParOf" srcId="{ECBBCEFF-EA63-46ED-8F16-B8AF6B1D4D9D}" destId="{0AAF41B6-6246-45F0-B403-4DECE386CD95}" srcOrd="0" destOrd="0" presId="urn:microsoft.com/office/officeart/2005/8/layout/process4"/>
    <dgm:cxn modelId="{EF1D6312-A307-4F90-926A-0C012E14928B}" type="presParOf" srcId="{0AAF41B6-6246-45F0-B403-4DECE386CD95}" destId="{07C921D3-B2EE-4EB8-8979-A9647DCFF3C4}" srcOrd="0" destOrd="0" presId="urn:microsoft.com/office/officeart/2005/8/layout/process4"/>
    <dgm:cxn modelId="{A817627F-49F7-4A07-BBB7-E7E5CDEE773C}" type="presParOf" srcId="{ECBBCEFF-EA63-46ED-8F16-B8AF6B1D4D9D}" destId="{CA642CB0-F5DE-4FE8-95C3-590299FD5770}" srcOrd="1" destOrd="0" presId="urn:microsoft.com/office/officeart/2005/8/layout/process4"/>
    <dgm:cxn modelId="{C89B25DA-08D0-46F6-98BE-E04A7BDABF10}" type="presParOf" srcId="{ECBBCEFF-EA63-46ED-8F16-B8AF6B1D4D9D}" destId="{B8DA0EEA-F2DD-48AB-9B1A-3404D0BA6099}" srcOrd="2" destOrd="0" presId="urn:microsoft.com/office/officeart/2005/8/layout/process4"/>
    <dgm:cxn modelId="{86EA5FFB-A512-48F7-A4AB-BFD4C2CB54EE}" type="presParOf" srcId="{B8DA0EEA-F2DD-48AB-9B1A-3404D0BA6099}" destId="{8505FC27-1343-483A-860A-54E48DECAEF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BB5AC1-0AFA-4EB9-AFFA-5D154BF240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5D37B1-D87F-43CF-B5F6-DF4461ED52D4}">
      <dgm:prSet/>
      <dgm:spPr/>
      <dgm:t>
        <a:bodyPr/>
        <a:lstStyle/>
        <a:p>
          <a:r>
            <a:rPr lang="cs-CZ"/>
            <a:t>ověř více zdrojů </a:t>
          </a:r>
          <a:endParaRPr lang="en-US"/>
        </a:p>
      </dgm:t>
    </dgm:pt>
    <dgm:pt modelId="{02F55374-FF16-4231-AD42-9DF1793EB4AB}" type="parTrans" cxnId="{CE18BD34-0115-43E7-B0CD-956BE4A73FB2}">
      <dgm:prSet/>
      <dgm:spPr/>
      <dgm:t>
        <a:bodyPr/>
        <a:lstStyle/>
        <a:p>
          <a:endParaRPr lang="en-US"/>
        </a:p>
      </dgm:t>
    </dgm:pt>
    <dgm:pt modelId="{491C203C-BBE6-4E7A-9869-18312E7E8FE3}" type="sibTrans" cxnId="{CE18BD34-0115-43E7-B0CD-956BE4A73FB2}">
      <dgm:prSet/>
      <dgm:spPr/>
      <dgm:t>
        <a:bodyPr/>
        <a:lstStyle/>
        <a:p>
          <a:endParaRPr lang="en-US"/>
        </a:p>
      </dgm:t>
    </dgm:pt>
    <dgm:pt modelId="{F328E09C-E674-4C5B-80BB-9CC2D199CE86}">
      <dgm:prSet/>
      <dgm:spPr/>
      <dgm:t>
        <a:bodyPr/>
        <a:lstStyle/>
        <a:p>
          <a:r>
            <a:rPr lang="cs-CZ"/>
            <a:t>hledej autora </a:t>
          </a:r>
          <a:endParaRPr lang="en-US"/>
        </a:p>
      </dgm:t>
    </dgm:pt>
    <dgm:pt modelId="{4941AEFC-D654-4694-903D-0E66EBDF83E9}" type="parTrans" cxnId="{84ED7F17-4806-4303-B507-123FC2CA7386}">
      <dgm:prSet/>
      <dgm:spPr/>
      <dgm:t>
        <a:bodyPr/>
        <a:lstStyle/>
        <a:p>
          <a:endParaRPr lang="en-US"/>
        </a:p>
      </dgm:t>
    </dgm:pt>
    <dgm:pt modelId="{EFE127C5-7D73-4CF3-BEEC-331CB9C48FC8}" type="sibTrans" cxnId="{84ED7F17-4806-4303-B507-123FC2CA7386}">
      <dgm:prSet/>
      <dgm:spPr/>
      <dgm:t>
        <a:bodyPr/>
        <a:lstStyle/>
        <a:p>
          <a:endParaRPr lang="en-US"/>
        </a:p>
      </dgm:t>
    </dgm:pt>
    <dgm:pt modelId="{EF4D539B-3FFC-4137-A136-F98589D7AE36}">
      <dgm:prSet/>
      <dgm:spPr/>
      <dgm:t>
        <a:bodyPr/>
        <a:lstStyle/>
        <a:p>
          <a:r>
            <a:rPr lang="cs-CZ"/>
            <a:t>zkontroluj web </a:t>
          </a:r>
          <a:endParaRPr lang="en-US"/>
        </a:p>
      </dgm:t>
    </dgm:pt>
    <dgm:pt modelId="{FEBB8D63-487C-4CAC-A3AB-46CAA5025D76}" type="parTrans" cxnId="{8D9617CC-839C-4D44-A93B-34C1B9AE967D}">
      <dgm:prSet/>
      <dgm:spPr/>
      <dgm:t>
        <a:bodyPr/>
        <a:lstStyle/>
        <a:p>
          <a:endParaRPr lang="en-US"/>
        </a:p>
      </dgm:t>
    </dgm:pt>
    <dgm:pt modelId="{C14C78BC-E229-4401-8961-0B928A4B9E24}" type="sibTrans" cxnId="{8D9617CC-839C-4D44-A93B-34C1B9AE967D}">
      <dgm:prSet/>
      <dgm:spPr/>
      <dgm:t>
        <a:bodyPr/>
        <a:lstStyle/>
        <a:p>
          <a:endParaRPr lang="en-US"/>
        </a:p>
      </dgm:t>
    </dgm:pt>
    <dgm:pt modelId="{B7914A31-F63B-4D09-AFDC-853F42C685DD}">
      <dgm:prSet/>
      <dgm:spPr/>
      <dgm:t>
        <a:bodyPr/>
        <a:lstStyle/>
        <a:p>
          <a:r>
            <a:rPr lang="cs-CZ" dirty="0"/>
            <a:t>použij Google</a:t>
          </a:r>
          <a:endParaRPr lang="en-US" dirty="0"/>
        </a:p>
      </dgm:t>
    </dgm:pt>
    <dgm:pt modelId="{BDFA8EB4-EF3D-4E5E-B819-E08A694FA50D}" type="parTrans" cxnId="{E355D251-B924-4AE6-95F2-DDBB1FF5C20E}">
      <dgm:prSet/>
      <dgm:spPr/>
      <dgm:t>
        <a:bodyPr/>
        <a:lstStyle/>
        <a:p>
          <a:endParaRPr lang="en-US"/>
        </a:p>
      </dgm:t>
    </dgm:pt>
    <dgm:pt modelId="{6FFDF789-D0B3-4FDF-9666-26A8DE549B1B}" type="sibTrans" cxnId="{E355D251-B924-4AE6-95F2-DDBB1FF5C20E}">
      <dgm:prSet/>
      <dgm:spPr/>
      <dgm:t>
        <a:bodyPr/>
        <a:lstStyle/>
        <a:p>
          <a:endParaRPr lang="en-US"/>
        </a:p>
      </dgm:t>
    </dgm:pt>
    <dgm:pt modelId="{9246906E-F7BA-4F74-8C9D-B0AE314BE35E}" type="pres">
      <dgm:prSet presAssocID="{5ABB5AC1-0AFA-4EB9-AFFA-5D154BF240C0}" presName="linear" presStyleCnt="0">
        <dgm:presLayoutVars>
          <dgm:animLvl val="lvl"/>
          <dgm:resizeHandles val="exact"/>
        </dgm:presLayoutVars>
      </dgm:prSet>
      <dgm:spPr/>
    </dgm:pt>
    <dgm:pt modelId="{F3BDA1A6-64C1-48A1-BA15-CBC1D9BD34D1}" type="pres">
      <dgm:prSet presAssocID="{8E5D37B1-D87F-43CF-B5F6-DF4461ED52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009FBCD-9998-40D8-9575-68F4592AF3DC}" type="pres">
      <dgm:prSet presAssocID="{491C203C-BBE6-4E7A-9869-18312E7E8FE3}" presName="spacer" presStyleCnt="0"/>
      <dgm:spPr/>
    </dgm:pt>
    <dgm:pt modelId="{D1754FAF-8918-4D81-9783-A76307721987}" type="pres">
      <dgm:prSet presAssocID="{F328E09C-E674-4C5B-80BB-9CC2D199CE8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991237-95B4-41DA-8F83-1534D67B89CF}" type="pres">
      <dgm:prSet presAssocID="{EFE127C5-7D73-4CF3-BEEC-331CB9C48FC8}" presName="spacer" presStyleCnt="0"/>
      <dgm:spPr/>
    </dgm:pt>
    <dgm:pt modelId="{4988C27E-D44B-420C-AA26-E6591A77E6A8}" type="pres">
      <dgm:prSet presAssocID="{EF4D539B-3FFC-4137-A136-F98589D7AE3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DBB3D8A-06D2-4662-B0CD-32340B8188E9}" type="pres">
      <dgm:prSet presAssocID="{C14C78BC-E229-4401-8961-0B928A4B9E24}" presName="spacer" presStyleCnt="0"/>
      <dgm:spPr/>
    </dgm:pt>
    <dgm:pt modelId="{C94D036E-0845-4ACD-85DC-5495DCB6584C}" type="pres">
      <dgm:prSet presAssocID="{B7914A31-F63B-4D09-AFDC-853F42C685D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4ED7F17-4806-4303-B507-123FC2CA7386}" srcId="{5ABB5AC1-0AFA-4EB9-AFFA-5D154BF240C0}" destId="{F328E09C-E674-4C5B-80BB-9CC2D199CE86}" srcOrd="1" destOrd="0" parTransId="{4941AEFC-D654-4694-903D-0E66EBDF83E9}" sibTransId="{EFE127C5-7D73-4CF3-BEEC-331CB9C48FC8}"/>
    <dgm:cxn modelId="{2F7BA52E-5807-4A23-9DC4-F6F86013EC0D}" type="presOf" srcId="{8E5D37B1-D87F-43CF-B5F6-DF4461ED52D4}" destId="{F3BDA1A6-64C1-48A1-BA15-CBC1D9BD34D1}" srcOrd="0" destOrd="0" presId="urn:microsoft.com/office/officeart/2005/8/layout/vList2"/>
    <dgm:cxn modelId="{CE18BD34-0115-43E7-B0CD-956BE4A73FB2}" srcId="{5ABB5AC1-0AFA-4EB9-AFFA-5D154BF240C0}" destId="{8E5D37B1-D87F-43CF-B5F6-DF4461ED52D4}" srcOrd="0" destOrd="0" parTransId="{02F55374-FF16-4231-AD42-9DF1793EB4AB}" sibTransId="{491C203C-BBE6-4E7A-9869-18312E7E8FE3}"/>
    <dgm:cxn modelId="{60626040-8287-42D1-81BB-1E8652AC1FB8}" type="presOf" srcId="{EF4D539B-3FFC-4137-A136-F98589D7AE36}" destId="{4988C27E-D44B-420C-AA26-E6591A77E6A8}" srcOrd="0" destOrd="0" presId="urn:microsoft.com/office/officeart/2005/8/layout/vList2"/>
    <dgm:cxn modelId="{E355D251-B924-4AE6-95F2-DDBB1FF5C20E}" srcId="{5ABB5AC1-0AFA-4EB9-AFFA-5D154BF240C0}" destId="{B7914A31-F63B-4D09-AFDC-853F42C685DD}" srcOrd="3" destOrd="0" parTransId="{BDFA8EB4-EF3D-4E5E-B819-E08A694FA50D}" sibTransId="{6FFDF789-D0B3-4FDF-9666-26A8DE549B1B}"/>
    <dgm:cxn modelId="{036290AF-7CF9-4F8B-9079-49823308CD50}" type="presOf" srcId="{5ABB5AC1-0AFA-4EB9-AFFA-5D154BF240C0}" destId="{9246906E-F7BA-4F74-8C9D-B0AE314BE35E}" srcOrd="0" destOrd="0" presId="urn:microsoft.com/office/officeart/2005/8/layout/vList2"/>
    <dgm:cxn modelId="{501D5DBD-20A9-4A33-901F-D00CCD61F7D2}" type="presOf" srcId="{F328E09C-E674-4C5B-80BB-9CC2D199CE86}" destId="{D1754FAF-8918-4D81-9783-A76307721987}" srcOrd="0" destOrd="0" presId="urn:microsoft.com/office/officeart/2005/8/layout/vList2"/>
    <dgm:cxn modelId="{30FA00C3-4884-4F15-A069-CC00F268042A}" type="presOf" srcId="{B7914A31-F63B-4D09-AFDC-853F42C685DD}" destId="{C94D036E-0845-4ACD-85DC-5495DCB6584C}" srcOrd="0" destOrd="0" presId="urn:microsoft.com/office/officeart/2005/8/layout/vList2"/>
    <dgm:cxn modelId="{8D9617CC-839C-4D44-A93B-34C1B9AE967D}" srcId="{5ABB5AC1-0AFA-4EB9-AFFA-5D154BF240C0}" destId="{EF4D539B-3FFC-4137-A136-F98589D7AE36}" srcOrd="2" destOrd="0" parTransId="{FEBB8D63-487C-4CAC-A3AB-46CAA5025D76}" sibTransId="{C14C78BC-E229-4401-8961-0B928A4B9E24}"/>
    <dgm:cxn modelId="{F632D67A-06DF-488C-BC54-218D6D6300C0}" type="presParOf" srcId="{9246906E-F7BA-4F74-8C9D-B0AE314BE35E}" destId="{F3BDA1A6-64C1-48A1-BA15-CBC1D9BD34D1}" srcOrd="0" destOrd="0" presId="urn:microsoft.com/office/officeart/2005/8/layout/vList2"/>
    <dgm:cxn modelId="{141D0E0E-5CAC-4175-AA43-891AA50D76B5}" type="presParOf" srcId="{9246906E-F7BA-4F74-8C9D-B0AE314BE35E}" destId="{3009FBCD-9998-40D8-9575-68F4592AF3DC}" srcOrd="1" destOrd="0" presId="urn:microsoft.com/office/officeart/2005/8/layout/vList2"/>
    <dgm:cxn modelId="{D9D943D6-67A8-405E-B74B-05606B11BC8D}" type="presParOf" srcId="{9246906E-F7BA-4F74-8C9D-B0AE314BE35E}" destId="{D1754FAF-8918-4D81-9783-A76307721987}" srcOrd="2" destOrd="0" presId="urn:microsoft.com/office/officeart/2005/8/layout/vList2"/>
    <dgm:cxn modelId="{7FF2D5A6-77A5-422E-B8AD-40AAA5A8A247}" type="presParOf" srcId="{9246906E-F7BA-4F74-8C9D-B0AE314BE35E}" destId="{BF991237-95B4-41DA-8F83-1534D67B89CF}" srcOrd="3" destOrd="0" presId="urn:microsoft.com/office/officeart/2005/8/layout/vList2"/>
    <dgm:cxn modelId="{52985CE5-3366-44AC-861C-70BE03B3DCA0}" type="presParOf" srcId="{9246906E-F7BA-4F74-8C9D-B0AE314BE35E}" destId="{4988C27E-D44B-420C-AA26-E6591A77E6A8}" srcOrd="4" destOrd="0" presId="urn:microsoft.com/office/officeart/2005/8/layout/vList2"/>
    <dgm:cxn modelId="{B3045E2B-FAB6-4A03-AA85-F555195F91BF}" type="presParOf" srcId="{9246906E-F7BA-4F74-8C9D-B0AE314BE35E}" destId="{DDBB3D8A-06D2-4662-B0CD-32340B8188E9}" srcOrd="5" destOrd="0" presId="urn:microsoft.com/office/officeart/2005/8/layout/vList2"/>
    <dgm:cxn modelId="{DFEDED8C-DCB3-483C-8B70-4541ADEB872D}" type="presParOf" srcId="{9246906E-F7BA-4F74-8C9D-B0AE314BE35E}" destId="{C94D036E-0845-4ACD-85DC-5495DCB6584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F8A55-F92C-4362-A1C6-6D8926207335}">
      <dsp:nvSpPr>
        <dsp:cNvPr id="0" name=""/>
        <dsp:cNvSpPr/>
      </dsp:nvSpPr>
      <dsp:spPr>
        <a:xfrm>
          <a:off x="0" y="591119"/>
          <a:ext cx="6506304" cy="10038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dirty="0"/>
            <a:t>podezřelý web</a:t>
          </a:r>
          <a:endParaRPr lang="en-US" sz="4400" kern="1200" dirty="0"/>
        </a:p>
      </dsp:txBody>
      <dsp:txXfrm>
        <a:off x="49004" y="640123"/>
        <a:ext cx="6408296" cy="905852"/>
      </dsp:txXfrm>
    </dsp:sp>
    <dsp:sp modelId="{016FCE00-FB0B-446B-87F7-52E5F1B5192B}">
      <dsp:nvSpPr>
        <dsp:cNvPr id="0" name=""/>
        <dsp:cNvSpPr/>
      </dsp:nvSpPr>
      <dsp:spPr>
        <a:xfrm>
          <a:off x="0" y="1721699"/>
          <a:ext cx="6506304" cy="1003860"/>
        </a:xfrm>
        <a:prstGeom prst="roundRect">
          <a:avLst/>
        </a:prstGeom>
        <a:solidFill>
          <a:schemeClr val="accent2">
            <a:hueOff val="-55218"/>
            <a:satOff val="-18112"/>
            <a:lumOff val="-660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dirty="0"/>
            <a:t>chybí autor nebo zdroj </a:t>
          </a:r>
          <a:endParaRPr lang="en-US" sz="4400" kern="1200" dirty="0"/>
        </a:p>
      </dsp:txBody>
      <dsp:txXfrm>
        <a:off x="49004" y="1770703"/>
        <a:ext cx="6408296" cy="905852"/>
      </dsp:txXfrm>
    </dsp:sp>
    <dsp:sp modelId="{E27CE614-DEEF-4A11-BE48-1D4502CDE0E1}">
      <dsp:nvSpPr>
        <dsp:cNvPr id="0" name=""/>
        <dsp:cNvSpPr/>
      </dsp:nvSpPr>
      <dsp:spPr>
        <a:xfrm>
          <a:off x="0" y="2852280"/>
          <a:ext cx="6506304" cy="1003860"/>
        </a:xfrm>
        <a:prstGeom prst="roundRect">
          <a:avLst/>
        </a:prstGeom>
        <a:solidFill>
          <a:schemeClr val="accent2">
            <a:hueOff val="-110436"/>
            <a:satOff val="-36223"/>
            <a:lumOff val="-13202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dirty="0"/>
            <a:t>neobsahuje důkazy </a:t>
          </a:r>
          <a:endParaRPr lang="en-US" sz="4400" kern="1200" dirty="0"/>
        </a:p>
      </dsp:txBody>
      <dsp:txXfrm>
        <a:off x="49004" y="2901284"/>
        <a:ext cx="6408296" cy="905852"/>
      </dsp:txXfrm>
    </dsp:sp>
    <dsp:sp modelId="{558F921B-5D82-44E8-B83B-E80452CA2058}">
      <dsp:nvSpPr>
        <dsp:cNvPr id="0" name=""/>
        <dsp:cNvSpPr/>
      </dsp:nvSpPr>
      <dsp:spPr>
        <a:xfrm>
          <a:off x="0" y="3982860"/>
          <a:ext cx="6506304" cy="1003860"/>
        </a:xfrm>
        <a:prstGeom prst="roundRect">
          <a:avLst/>
        </a:prstGeom>
        <a:solidFill>
          <a:schemeClr val="accent2">
            <a:hueOff val="-165654"/>
            <a:satOff val="-54335"/>
            <a:lumOff val="-1980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dirty="0"/>
            <a:t>přehnaný / emotivní jazyk </a:t>
          </a:r>
          <a:endParaRPr lang="en-US" sz="4400" kern="1200" dirty="0"/>
        </a:p>
      </dsp:txBody>
      <dsp:txXfrm>
        <a:off x="49004" y="4031864"/>
        <a:ext cx="6408296" cy="905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921D3-B2EE-4EB8-8979-A9647DCFF3C4}">
      <dsp:nvSpPr>
        <dsp:cNvPr id="0" name=""/>
        <dsp:cNvSpPr/>
      </dsp:nvSpPr>
      <dsp:spPr>
        <a:xfrm>
          <a:off x="0" y="2161564"/>
          <a:ext cx="9601200" cy="14182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kern="1200" dirty="0"/>
            <a:t>Co je zde podezřelé?</a:t>
          </a:r>
          <a:endParaRPr lang="en-US" sz="4300" kern="1200" dirty="0"/>
        </a:p>
      </dsp:txBody>
      <dsp:txXfrm>
        <a:off x="0" y="2161564"/>
        <a:ext cx="9601200" cy="1418220"/>
      </dsp:txXfrm>
    </dsp:sp>
    <dsp:sp modelId="{8505FC27-1343-483A-860A-54E48DECAEFD}">
      <dsp:nvSpPr>
        <dsp:cNvPr id="0" name=""/>
        <dsp:cNvSpPr/>
      </dsp:nvSpPr>
      <dsp:spPr>
        <a:xfrm rot="10800000">
          <a:off x="0" y="1614"/>
          <a:ext cx="9601200" cy="2181222"/>
        </a:xfrm>
        <a:prstGeom prst="upArrowCallout">
          <a:avLst/>
        </a:prstGeom>
        <a:solidFill>
          <a:schemeClr val="accent2">
            <a:hueOff val="-165654"/>
            <a:satOff val="-54335"/>
            <a:lumOff val="-1980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1" kern="1200"/>
            <a:t>„Vědci zjistili, že pití koly léčí rakovinu“</a:t>
          </a:r>
          <a:endParaRPr lang="en-US" sz="4300" kern="1200"/>
        </a:p>
      </dsp:txBody>
      <dsp:txXfrm rot="10800000">
        <a:off x="0" y="1614"/>
        <a:ext cx="9601200" cy="14172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DA1A6-64C1-48A1-BA15-CBC1D9BD34D1}">
      <dsp:nvSpPr>
        <dsp:cNvPr id="0" name=""/>
        <dsp:cNvSpPr/>
      </dsp:nvSpPr>
      <dsp:spPr>
        <a:xfrm>
          <a:off x="0" y="41669"/>
          <a:ext cx="6506304" cy="12548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500" kern="1200"/>
            <a:t>ověř více zdrojů </a:t>
          </a:r>
          <a:endParaRPr lang="en-US" sz="5500" kern="1200"/>
        </a:p>
      </dsp:txBody>
      <dsp:txXfrm>
        <a:off x="61256" y="102925"/>
        <a:ext cx="6383792" cy="1132313"/>
      </dsp:txXfrm>
    </dsp:sp>
    <dsp:sp modelId="{D1754FAF-8918-4D81-9783-A76307721987}">
      <dsp:nvSpPr>
        <dsp:cNvPr id="0" name=""/>
        <dsp:cNvSpPr/>
      </dsp:nvSpPr>
      <dsp:spPr>
        <a:xfrm>
          <a:off x="0" y="1454894"/>
          <a:ext cx="6506304" cy="1254825"/>
        </a:xfrm>
        <a:prstGeom prst="roundRect">
          <a:avLst/>
        </a:prstGeom>
        <a:solidFill>
          <a:schemeClr val="accent2">
            <a:hueOff val="-55218"/>
            <a:satOff val="-18112"/>
            <a:lumOff val="-660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500" kern="1200"/>
            <a:t>hledej autora </a:t>
          </a:r>
          <a:endParaRPr lang="en-US" sz="5500" kern="1200"/>
        </a:p>
      </dsp:txBody>
      <dsp:txXfrm>
        <a:off x="61256" y="1516150"/>
        <a:ext cx="6383792" cy="1132313"/>
      </dsp:txXfrm>
    </dsp:sp>
    <dsp:sp modelId="{4988C27E-D44B-420C-AA26-E6591A77E6A8}">
      <dsp:nvSpPr>
        <dsp:cNvPr id="0" name=""/>
        <dsp:cNvSpPr/>
      </dsp:nvSpPr>
      <dsp:spPr>
        <a:xfrm>
          <a:off x="0" y="2868120"/>
          <a:ext cx="6506304" cy="1254825"/>
        </a:xfrm>
        <a:prstGeom prst="roundRect">
          <a:avLst/>
        </a:prstGeom>
        <a:solidFill>
          <a:schemeClr val="accent2">
            <a:hueOff val="-110436"/>
            <a:satOff val="-36223"/>
            <a:lumOff val="-13202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500" kern="1200"/>
            <a:t>zkontroluj web </a:t>
          </a:r>
          <a:endParaRPr lang="en-US" sz="5500" kern="1200"/>
        </a:p>
      </dsp:txBody>
      <dsp:txXfrm>
        <a:off x="61256" y="2929376"/>
        <a:ext cx="6383792" cy="1132313"/>
      </dsp:txXfrm>
    </dsp:sp>
    <dsp:sp modelId="{C94D036E-0845-4ACD-85DC-5495DCB6584C}">
      <dsp:nvSpPr>
        <dsp:cNvPr id="0" name=""/>
        <dsp:cNvSpPr/>
      </dsp:nvSpPr>
      <dsp:spPr>
        <a:xfrm>
          <a:off x="0" y="4281345"/>
          <a:ext cx="6506304" cy="1254825"/>
        </a:xfrm>
        <a:prstGeom prst="roundRect">
          <a:avLst/>
        </a:prstGeom>
        <a:solidFill>
          <a:schemeClr val="accent2">
            <a:hueOff val="-165654"/>
            <a:satOff val="-54335"/>
            <a:lumOff val="-1980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500" kern="1200" dirty="0"/>
            <a:t>použij Google</a:t>
          </a:r>
          <a:endParaRPr lang="en-US" sz="5500" kern="1200" dirty="0"/>
        </a:p>
      </dsp:txBody>
      <dsp:txXfrm>
        <a:off x="61256" y="4342601"/>
        <a:ext cx="6383792" cy="1132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42862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73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8772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69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42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521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57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463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258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8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0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262F669-6D36-45FC-8D9D-105DEEE15027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43CBE71-F99B-42C4-8998-82BD455E4DAD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069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6C2B8F7-3722-0AA6-8BD5-491888F9F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" b="94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98B03C9-2E66-8FD1-2F71-C25A26DAEC8D}"/>
              </a:ext>
            </a:extLst>
          </p:cNvPr>
          <p:cNvSpPr txBox="1"/>
          <p:nvPr/>
        </p:nvSpPr>
        <p:spPr>
          <a:xfrm>
            <a:off x="216568" y="144379"/>
            <a:ext cx="285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Autor: Daniel Chasák</a:t>
            </a:r>
          </a:p>
          <a:p>
            <a:r>
              <a:rPr lang="cs-CZ" dirty="0"/>
              <a:t>chasda20</a:t>
            </a:r>
          </a:p>
        </p:txBody>
      </p:sp>
    </p:spTree>
    <p:extLst>
      <p:ext uri="{BB962C8B-B14F-4D97-AF65-F5344CB8AC3E}">
        <p14:creationId xmlns:p14="http://schemas.microsoft.com/office/powerpoint/2010/main" val="68790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107DDCF-343D-32BC-4D99-76530A69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cs-CZ" sz="2800"/>
              <a:t>Co jsou fake news?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94D014B-538D-0C16-E672-A7F3B4CC1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" y="1125998"/>
            <a:ext cx="6900380" cy="4606003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A631CE8-9D20-5E96-F77A-BFF945DDAB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471423" y="2286000"/>
            <a:ext cx="3053039" cy="3931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6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Nepravdivé nebo zavádějící informace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Šíří se hlavně na internetu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Cíl: ovlivnit lidi </a:t>
            </a:r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376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8774B1-F157-4F45-E5B6-71A82DC62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2B06795-49B2-B498-95D8-2A338FFC7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BA2BA5-DF4D-437C-9273-F945CF85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7948" y="1838152"/>
            <a:ext cx="5607908" cy="372444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54EA86-2D7A-4D51-B5F6-DA6349D5F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1087261" y="1405049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F1FA92-DE07-F4FA-720C-1E2B91C8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9" y="2185352"/>
            <a:ext cx="4891887" cy="1025935"/>
          </a:xfrm>
        </p:spPr>
        <p:txBody>
          <a:bodyPr anchor="ctr">
            <a:normAutofit/>
          </a:bodyPr>
          <a:lstStyle/>
          <a:p>
            <a:r>
              <a:rPr lang="cs-CZ" sz="3300" dirty="0"/>
              <a:t>Proč jsou </a:t>
            </a:r>
            <a:r>
              <a:rPr lang="cs-CZ" sz="3300" dirty="0" err="1"/>
              <a:t>fake</a:t>
            </a:r>
            <a:r>
              <a:rPr lang="cs-CZ" sz="3300" dirty="0"/>
              <a:t> </a:t>
            </a:r>
            <a:r>
              <a:rPr lang="cs-CZ" sz="3300" dirty="0" err="1"/>
              <a:t>news</a:t>
            </a:r>
            <a:r>
              <a:rPr lang="cs-CZ" sz="3300" dirty="0"/>
              <a:t> problém?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A78631-A5D8-B740-FF06-F16F83302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959" y="3211287"/>
            <a:ext cx="4891887" cy="2068284"/>
          </a:xfrm>
        </p:spPr>
        <p:txBody>
          <a:bodyPr>
            <a:normAutofit/>
          </a:bodyPr>
          <a:lstStyle/>
          <a:p>
            <a:r>
              <a:rPr lang="cs-CZ" dirty="0"/>
              <a:t>ovlivňují názory lidí </a:t>
            </a:r>
          </a:p>
          <a:p>
            <a:r>
              <a:rPr lang="cs-CZ" dirty="0"/>
              <a:t>šíří paniku nebo strach </a:t>
            </a:r>
          </a:p>
          <a:p>
            <a:r>
              <a:rPr lang="cs-CZ" dirty="0"/>
              <a:t>mohou škodit společnosti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6124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ADA15-32BF-8AB6-0596-49D8368E1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DBEC10C-3A8D-0DAC-C124-F68C883B1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cs-CZ"/>
              <a:t>Jak poznat </a:t>
            </a:r>
            <a:r>
              <a:rPr lang="cs-CZ" err="1"/>
              <a:t>fake</a:t>
            </a:r>
            <a:r>
              <a:rPr lang="cs-CZ"/>
              <a:t> </a:t>
            </a:r>
            <a:r>
              <a:rPr lang="cs-CZ" err="1"/>
              <a:t>news</a:t>
            </a:r>
            <a:r>
              <a:rPr lang="cs-CZ"/>
              <a:t>?</a:t>
            </a:r>
          </a:p>
        </p:txBody>
      </p:sp>
      <p:graphicFrame>
        <p:nvGraphicFramePr>
          <p:cNvPr id="14" name="Rectangle 1">
            <a:extLst>
              <a:ext uri="{FF2B5EF4-FFF2-40B4-BE49-F238E27FC236}">
                <a16:creationId xmlns:a16="http://schemas.microsoft.com/office/drawing/2014/main" id="{926C05B7-E098-9E67-A2EA-3B9CA1C899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146474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594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634E6-8FEC-ADC3-46C4-A4A71EA62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7372CC-015C-2FB2-62DF-F3BF5F18A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/>
              <a:t>Je to pravda, nebo fake?</a:t>
            </a:r>
            <a:endParaRPr lang="cs-CZ" sz="5400" b="1" dirty="0"/>
          </a:p>
        </p:txBody>
      </p:sp>
      <p:graphicFrame>
        <p:nvGraphicFramePr>
          <p:cNvPr id="20" name="Zástupný obsah 2">
            <a:extLst>
              <a:ext uri="{FF2B5EF4-FFF2-40B4-BE49-F238E27FC236}">
                <a16:creationId xmlns:a16="http://schemas.microsoft.com/office/drawing/2014/main" id="{F1BC3ED0-76FA-CF87-9066-1D1F35602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766520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3914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4146C2-433C-9C55-56B3-06C9CE54F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6A80C2A-1F96-17B5-7842-6F5C4A14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cs-CZ"/>
              <a:t>Jak ověřit informace?</a:t>
            </a:r>
          </a:p>
        </p:txBody>
      </p:sp>
      <p:graphicFrame>
        <p:nvGraphicFramePr>
          <p:cNvPr id="12" name="Zástupný obsah 2">
            <a:extLst>
              <a:ext uri="{FF2B5EF4-FFF2-40B4-BE49-F238E27FC236}">
                <a16:creationId xmlns:a16="http://schemas.microsoft.com/office/drawing/2014/main" id="{8C09A7D7-15A8-75B1-69B2-FFA88F64A4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802958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43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52177-CB7D-EAF2-0AD4-64ABF2EFB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E33C1C-ED0E-A027-763C-A0E117687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cs-CZ"/>
              <a:t>Co je </a:t>
            </a:r>
            <a:r>
              <a:rPr lang="cs-CZ" err="1"/>
              <a:t>deepfake</a:t>
            </a:r>
            <a:r>
              <a:rPr lang="cs-CZ"/>
              <a:t>?</a:t>
            </a:r>
          </a:p>
        </p:txBody>
      </p:sp>
      <p:pic>
        <p:nvPicPr>
          <p:cNvPr id="12" name="Picture 11" descr="Robot pracující s počítačem">
            <a:extLst>
              <a:ext uri="{FF2B5EF4-FFF2-40B4-BE49-F238E27FC236}">
                <a16:creationId xmlns:a16="http://schemas.microsoft.com/office/drawing/2014/main" id="{0DB182EC-9642-3AF3-D31D-B44FAD3981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88" r="24567" b="1"/>
          <a:stretch>
            <a:fillRect/>
          </a:stretch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A10813-E2A0-98E1-D7DC-A77ADB00D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cs-CZ"/>
              <a:t>AI vytvořené video nebo audio </a:t>
            </a:r>
          </a:p>
          <a:p>
            <a:r>
              <a:rPr lang="cs-CZ"/>
              <a:t>vypadá reálně, ale je falešné </a:t>
            </a:r>
          </a:p>
          <a:p>
            <a:r>
              <a:rPr lang="cs-CZ"/>
              <a:t>může manipulovat veřejnost </a:t>
            </a:r>
          </a:p>
        </p:txBody>
      </p:sp>
    </p:spTree>
    <p:extLst>
      <p:ext uri="{BB962C8B-B14F-4D97-AF65-F5344CB8AC3E}">
        <p14:creationId xmlns:p14="http://schemas.microsoft.com/office/powerpoint/2010/main" val="40602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25104F-ACF2-4F7E-2E3A-E130BE337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F0F8074-5B8C-22B1-5156-062E95CBDE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0" b="10250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4F1B31-3FC0-8A85-6A14-9561D3BC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cs-CZ"/>
              <a:t>Umělá inteligence a obsah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8098A4-7E1E-74FF-457D-61C087C0F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/>
              <a:t>AI dokáže vytvářet texty, obrázky i videa </a:t>
            </a:r>
          </a:p>
          <a:p>
            <a:r>
              <a:rPr lang="cs-CZ" dirty="0"/>
              <a:t>obsah může vypadat velmi realisticky </a:t>
            </a:r>
          </a:p>
          <a:p>
            <a:r>
              <a:rPr lang="cs-CZ" dirty="0"/>
              <a:t>je nutné informace ověřovat </a:t>
            </a:r>
          </a:p>
          <a:p>
            <a:r>
              <a:rPr lang="cs-CZ" dirty="0"/>
              <a:t>AI se učí z velkého množství dat </a:t>
            </a:r>
          </a:p>
          <a:p>
            <a:r>
              <a:rPr lang="cs-CZ" dirty="0"/>
              <a:t>ne vždy chápe význam jen „napodobuje“</a:t>
            </a:r>
          </a:p>
        </p:txBody>
      </p:sp>
    </p:spTree>
    <p:extLst>
      <p:ext uri="{BB962C8B-B14F-4D97-AF65-F5344CB8AC3E}">
        <p14:creationId xmlns:p14="http://schemas.microsoft.com/office/powerpoint/2010/main" val="2677719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517CD-5341-A535-433A-AEE42D486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43CEAFF-45F6-8969-FEFE-3FF168A2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cs-CZ" sz="5400" dirty="0">
                <a:solidFill>
                  <a:schemeClr val="bg1"/>
                </a:solidFill>
              </a:rPr>
              <a:t>Vytvoř vlastní zprávu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9CCE09-D91F-F597-20F3-8B2AFF3B0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cs-CZ" sz="1800" dirty="0"/>
              <a:t>napiš krátkou zprávu </a:t>
            </a:r>
          </a:p>
          <a:p>
            <a:r>
              <a:rPr lang="cs-CZ" sz="1800" dirty="0"/>
              <a:t>ostatní hádají </a:t>
            </a:r>
          </a:p>
          <a:p>
            <a:r>
              <a:rPr lang="cs-CZ" sz="1800" dirty="0"/>
              <a:t>vysvětli proč </a:t>
            </a:r>
          </a:p>
          <a:p>
            <a:r>
              <a:rPr lang="cs-CZ" sz="1800" dirty="0"/>
              <a:t>vytvoř krátkou zprávu (3–5 vět)</a:t>
            </a:r>
          </a:p>
          <a:p>
            <a:r>
              <a:rPr lang="cs-CZ" sz="1800" dirty="0"/>
              <a:t>může být pravdivá nebo </a:t>
            </a:r>
            <a:r>
              <a:rPr lang="cs-CZ" sz="1800" dirty="0" err="1"/>
              <a:t>fake</a:t>
            </a:r>
            <a:endParaRPr lang="cs-CZ" sz="1800" dirty="0"/>
          </a:p>
          <a:p>
            <a:r>
              <a:rPr lang="cs-CZ" sz="1800" dirty="0"/>
              <a:t>nesmí obsahovat urážky</a:t>
            </a:r>
          </a:p>
          <a:p>
            <a:r>
              <a:rPr lang="cs-CZ" sz="1800" dirty="0"/>
              <a:t>nesmí ubližovat konkrétním lidem</a:t>
            </a:r>
          </a:p>
        </p:txBody>
      </p:sp>
    </p:spTree>
    <p:extLst>
      <p:ext uri="{BB962C8B-B14F-4D97-AF65-F5344CB8AC3E}">
        <p14:creationId xmlns:p14="http://schemas.microsoft.com/office/powerpoint/2010/main" val="128142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D2F263-B6A6-223F-FEDC-A1BA3D7E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837001-8D1A-8DAB-7F63-5F3E497C7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anchor="ctr">
            <a:normAutofit/>
          </a:bodyPr>
          <a:lstStyle/>
          <a:p>
            <a:pPr algn="r"/>
            <a:r>
              <a:rPr lang="cs-CZ" sz="5400" dirty="0">
                <a:solidFill>
                  <a:schemeClr val="bg1"/>
                </a:solidFill>
              </a:rPr>
              <a:t>Co jsme se naučili a závěr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2E7D92-EE28-CD2A-E6C9-91930C0D5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720" y="791570"/>
            <a:ext cx="4892308" cy="5262390"/>
          </a:xfrm>
        </p:spPr>
        <p:txBody>
          <a:bodyPr anchor="ctr">
            <a:normAutofit/>
          </a:bodyPr>
          <a:lstStyle/>
          <a:p>
            <a:r>
              <a:rPr lang="cs-CZ" sz="1800" dirty="0"/>
              <a:t>ne všechno na internetu je pravda </a:t>
            </a:r>
          </a:p>
          <a:p>
            <a:r>
              <a:rPr lang="cs-CZ" sz="1800" dirty="0"/>
              <a:t>ověřuj informace </a:t>
            </a:r>
          </a:p>
          <a:p>
            <a:r>
              <a:rPr lang="cs-CZ" sz="1800" dirty="0"/>
              <a:t>přemýšlej kriticky </a:t>
            </a:r>
          </a:p>
          <a:p>
            <a:r>
              <a:rPr lang="cs-CZ" sz="1800" dirty="0"/>
              <a:t>Setkal ses s </a:t>
            </a:r>
            <a:r>
              <a:rPr lang="cs-CZ" sz="1800" dirty="0" err="1"/>
              <a:t>fake</a:t>
            </a:r>
            <a:r>
              <a:rPr lang="cs-CZ" sz="1800" dirty="0"/>
              <a:t> </a:t>
            </a:r>
            <a:r>
              <a:rPr lang="cs-CZ" sz="1800" dirty="0" err="1"/>
              <a:t>news</a:t>
            </a:r>
            <a:r>
              <a:rPr lang="cs-CZ" sz="1800" dirty="0"/>
              <a:t>? </a:t>
            </a:r>
          </a:p>
          <a:p>
            <a:r>
              <a:rPr lang="cs-CZ" sz="1800" dirty="0"/>
              <a:t>Jak je poznáš? </a:t>
            </a:r>
          </a:p>
          <a:p>
            <a:r>
              <a:rPr lang="cs-CZ" sz="1800" dirty="0"/>
              <a:t>Co uděláš příště? </a:t>
            </a:r>
          </a:p>
        </p:txBody>
      </p:sp>
    </p:spTree>
    <p:extLst>
      <p:ext uri="{BB962C8B-B14F-4D97-AF65-F5344CB8AC3E}">
        <p14:creationId xmlns:p14="http://schemas.microsoft.com/office/powerpoint/2010/main" val="417209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1F1B5-4073-0F2E-3EA2-E76E3CC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DC98F00-3EE4-6CA9-0993-FA2CAD8A8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76849"/>
      </p:ext>
    </p:extLst>
  </p:cSld>
  <p:clrMapOvr>
    <a:masterClrMapping/>
  </p:clrMapOvr>
</p:sld>
</file>

<file path=ppt/theme/theme1.xml><?xml version="1.0" encoding="utf-8"?>
<a:theme xmlns:a="http://schemas.openxmlformats.org/drawingml/2006/main" name="Oříznutí">
  <a:themeElements>
    <a:clrScheme name="Oříznutí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říznutí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říznutí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659</TotalTime>
  <Words>204</Words>
  <Application>Microsoft Office PowerPoint</Application>
  <PresentationFormat>Širokoúhlá obrazovka</PresentationFormat>
  <Paragraphs>49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Franklin Gothic Book</vt:lpstr>
      <vt:lpstr>Oříznutí</vt:lpstr>
      <vt:lpstr>Prezentace aplikace PowerPoint</vt:lpstr>
      <vt:lpstr>Co jsou fake news?</vt:lpstr>
      <vt:lpstr>Proč jsou fake news problém?</vt:lpstr>
      <vt:lpstr>Jak poznat fake news?</vt:lpstr>
      <vt:lpstr>Je to pravda, nebo fake?</vt:lpstr>
      <vt:lpstr>Jak ověřit informace?</vt:lpstr>
      <vt:lpstr>Co je deepfake?</vt:lpstr>
      <vt:lpstr>Umělá inteligence a obsah</vt:lpstr>
      <vt:lpstr>Vytvoř vlastní zprávu</vt:lpstr>
      <vt:lpstr>Co jsme se naučili a závěr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Chasák</dc:creator>
  <cp:lastModifiedBy>Daniel Chasák</cp:lastModifiedBy>
  <cp:revision>7</cp:revision>
  <dcterms:created xsi:type="dcterms:W3CDTF">2026-04-03T18:36:44Z</dcterms:created>
  <dcterms:modified xsi:type="dcterms:W3CDTF">2026-04-04T15:51:30Z</dcterms:modified>
</cp:coreProperties>
</file>